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035969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 Poder dos Prompts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29887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Os prompts são instruções essenciais para obter respostas precisas e relevantes de sistemas de inteligência artificial. Aprender a criar prompts eficazes é chave para aproveitar ao máximo o potencial dessa tecnologia.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57801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5787747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5761673"/>
            <a:ext cx="381976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Ana Carolina Meliti Lopes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940243"/>
            <a:ext cx="726019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Como Funciona um Prompt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24314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Estrutura Básica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832860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Um prompt bem estruturado possui três elementos-chave: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716286" y="4845129"/>
            <a:ext cx="319897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Instrução clara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716286" y="5326499"/>
            <a:ext cx="319897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Contexto relevante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716286" y="5807869"/>
            <a:ext cx="319897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Objetivo específico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525095" y="3243143"/>
            <a:ext cx="2797612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Exemplo Estruturado</a:t>
            </a:r>
            <a:endParaRPr lang="en-US" sz="2160" dirty="0"/>
          </a:p>
        </p:txBody>
      </p:sp>
      <p:sp>
        <p:nvSpPr>
          <p:cNvPr id="11" name="Text 8"/>
          <p:cNvSpPr/>
          <p:nvPr/>
        </p:nvSpPr>
        <p:spPr>
          <a:xfrm>
            <a:off x="5525095" y="3832860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Prompt: "Liste cinco frutas tropicais ricas em vitamina C."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525095" y="4845129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Resposta: "Manga, abacaxi, goiaba, acerola, kiwi."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728835" y="324314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Benefícios</a:t>
            </a:r>
            <a:endParaRPr lang="en-US" sz="2160" dirty="0"/>
          </a:p>
        </p:txBody>
      </p:sp>
      <p:sp>
        <p:nvSpPr>
          <p:cNvPr id="14" name="Text 11"/>
          <p:cNvSpPr/>
          <p:nvPr/>
        </p:nvSpPr>
        <p:spPr>
          <a:xfrm>
            <a:off x="9728835" y="3832860"/>
            <a:ext cx="35939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Prompts bem definidos ajudam a IA a entender exatamente o que você precisa, resultando em respostas precisas e úteis.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539" y="912495"/>
            <a:ext cx="5153144" cy="582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89"/>
              </a:lnSpc>
              <a:buNone/>
            </a:pPr>
            <a:r>
              <a:rPr lang="en-US" sz="367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Prompts: Bom vs. Ruim</a:t>
            </a:r>
            <a:endParaRPr lang="en-US" sz="3671" dirty="0"/>
          </a:p>
        </p:txBody>
      </p:sp>
      <p:sp>
        <p:nvSpPr>
          <p:cNvPr id="6" name="Shape 2"/>
          <p:cNvSpPr/>
          <p:nvPr/>
        </p:nvSpPr>
        <p:spPr>
          <a:xfrm>
            <a:off x="6220539" y="2045851"/>
            <a:ext cx="471964" cy="47196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04134" y="2141934"/>
            <a:ext cx="104656" cy="279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2"/>
              </a:lnSpc>
              <a:buNone/>
            </a:pPr>
            <a:r>
              <a:rPr lang="en-US" sz="220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202" dirty="0"/>
          </a:p>
        </p:txBody>
      </p:sp>
      <p:sp>
        <p:nvSpPr>
          <p:cNvPr id="8" name="Text 4"/>
          <p:cNvSpPr/>
          <p:nvPr/>
        </p:nvSpPr>
        <p:spPr>
          <a:xfrm>
            <a:off x="6902172" y="2045851"/>
            <a:ext cx="2330887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Prompt Ruim</a:t>
            </a:r>
            <a:endParaRPr lang="en-US" sz="1835" dirty="0"/>
          </a:p>
        </p:txBody>
      </p:sp>
      <p:sp>
        <p:nvSpPr>
          <p:cNvPr id="9" name="Text 5"/>
          <p:cNvSpPr/>
          <p:nvPr/>
        </p:nvSpPr>
        <p:spPr>
          <a:xfrm>
            <a:off x="6902172" y="2463046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Vago e sem informações suficientes, levando a respostas genéricas.</a:t>
            </a:r>
            <a:endParaRPr lang="en-US" sz="1652" dirty="0"/>
          </a:p>
        </p:txBody>
      </p:sp>
      <p:sp>
        <p:nvSpPr>
          <p:cNvPr id="10" name="Shape 6"/>
          <p:cNvSpPr/>
          <p:nvPr/>
        </p:nvSpPr>
        <p:spPr>
          <a:xfrm>
            <a:off x="6220539" y="3244334"/>
            <a:ext cx="471964" cy="47196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74725" y="3340418"/>
            <a:ext cx="163592" cy="279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2"/>
              </a:lnSpc>
              <a:buNone/>
            </a:pPr>
            <a:r>
              <a:rPr lang="en-US" sz="220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02" dirty="0"/>
          </a:p>
        </p:txBody>
      </p:sp>
      <p:sp>
        <p:nvSpPr>
          <p:cNvPr id="12" name="Text 8"/>
          <p:cNvSpPr/>
          <p:nvPr/>
        </p:nvSpPr>
        <p:spPr>
          <a:xfrm>
            <a:off x="6902172" y="3244334"/>
            <a:ext cx="2330887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Exemplo Ruim</a:t>
            </a:r>
            <a:endParaRPr lang="en-US" sz="1835" dirty="0"/>
          </a:p>
        </p:txBody>
      </p:sp>
      <p:sp>
        <p:nvSpPr>
          <p:cNvPr id="13" name="Text 9"/>
          <p:cNvSpPr/>
          <p:nvPr/>
        </p:nvSpPr>
        <p:spPr>
          <a:xfrm>
            <a:off x="6902172" y="3661529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Prompt: "Frutas?"</a:t>
            </a:r>
            <a:endParaRPr lang="en-US" sz="1652" dirty="0"/>
          </a:p>
        </p:txBody>
      </p:sp>
      <p:sp>
        <p:nvSpPr>
          <p:cNvPr id="14" name="Text 10"/>
          <p:cNvSpPr/>
          <p:nvPr/>
        </p:nvSpPr>
        <p:spPr>
          <a:xfrm>
            <a:off x="6902172" y="4123015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Resposta: "Maçã, banana, uva, laranja, morango."</a:t>
            </a:r>
            <a:endParaRPr lang="en-US" sz="1652" dirty="0"/>
          </a:p>
        </p:txBody>
      </p:sp>
      <p:sp>
        <p:nvSpPr>
          <p:cNvPr id="15" name="Shape 11"/>
          <p:cNvSpPr/>
          <p:nvPr/>
        </p:nvSpPr>
        <p:spPr>
          <a:xfrm>
            <a:off x="6220539" y="4904303"/>
            <a:ext cx="471964" cy="47196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75440" y="5000387"/>
            <a:ext cx="162163" cy="279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2"/>
              </a:lnSpc>
              <a:buNone/>
            </a:pPr>
            <a:r>
              <a:rPr lang="en-US" sz="220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202" dirty="0"/>
          </a:p>
        </p:txBody>
      </p:sp>
      <p:sp>
        <p:nvSpPr>
          <p:cNvPr id="17" name="Text 13"/>
          <p:cNvSpPr/>
          <p:nvPr/>
        </p:nvSpPr>
        <p:spPr>
          <a:xfrm>
            <a:off x="6902172" y="4904303"/>
            <a:ext cx="2330887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Prompt Bom</a:t>
            </a:r>
            <a:endParaRPr lang="en-US" sz="1835" dirty="0"/>
          </a:p>
        </p:txBody>
      </p:sp>
      <p:sp>
        <p:nvSpPr>
          <p:cNvPr id="18" name="Text 14"/>
          <p:cNvSpPr/>
          <p:nvPr/>
        </p:nvSpPr>
        <p:spPr>
          <a:xfrm>
            <a:off x="6902172" y="5321498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Específico, claro e direcionado ao objetivo, resultando em respostas precisas.</a:t>
            </a:r>
            <a:endParaRPr lang="en-US" sz="1652" dirty="0"/>
          </a:p>
        </p:txBody>
      </p:sp>
      <p:sp>
        <p:nvSpPr>
          <p:cNvPr id="19" name="Shape 15"/>
          <p:cNvSpPr/>
          <p:nvPr/>
        </p:nvSpPr>
        <p:spPr>
          <a:xfrm>
            <a:off x="6220539" y="6102787"/>
            <a:ext cx="471964" cy="47196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71392" y="6198870"/>
            <a:ext cx="170259" cy="279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2"/>
              </a:lnSpc>
              <a:buNone/>
            </a:pPr>
            <a:r>
              <a:rPr lang="en-US" sz="220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202" dirty="0"/>
          </a:p>
        </p:txBody>
      </p:sp>
      <p:sp>
        <p:nvSpPr>
          <p:cNvPr id="21" name="Text 17"/>
          <p:cNvSpPr/>
          <p:nvPr/>
        </p:nvSpPr>
        <p:spPr>
          <a:xfrm>
            <a:off x="6902172" y="6102787"/>
            <a:ext cx="2330887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Exemplo Bom</a:t>
            </a:r>
            <a:endParaRPr lang="en-US" sz="1835" dirty="0"/>
          </a:p>
        </p:txBody>
      </p:sp>
      <p:sp>
        <p:nvSpPr>
          <p:cNvPr id="22" name="Text 18"/>
          <p:cNvSpPr/>
          <p:nvPr/>
        </p:nvSpPr>
        <p:spPr>
          <a:xfrm>
            <a:off x="6902172" y="6519982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Prompt: "Liste cinco frutas tropicais ricas em vitamina C."</a:t>
            </a:r>
            <a:endParaRPr lang="en-US" sz="1652" dirty="0"/>
          </a:p>
        </p:txBody>
      </p:sp>
      <p:sp>
        <p:nvSpPr>
          <p:cNvPr id="23" name="Text 19"/>
          <p:cNvSpPr/>
          <p:nvPr/>
        </p:nvSpPr>
        <p:spPr>
          <a:xfrm>
            <a:off x="6902172" y="6981468"/>
            <a:ext cx="699408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Resposta: "Manga, abacaxi, goiaba, acerola, kiwi."</a:t>
            </a:r>
            <a:endParaRPr lang="en-US" sz="1652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356" y="4029670"/>
            <a:ext cx="899672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Dicas para Criar Prompts Eficazes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1321356" y="5085755"/>
            <a:ext cx="3831312" cy="2200275"/>
          </a:xfrm>
          <a:prstGeom prst="roundRect">
            <a:avLst>
              <a:gd name="adj" fmla="val 504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583412" y="5347811"/>
            <a:ext cx="2778323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Seja Claro e Conciso</a:t>
            </a:r>
            <a:endParaRPr lang="en-US" sz="2160" dirty="0"/>
          </a:p>
        </p:txBody>
      </p:sp>
      <p:sp>
        <p:nvSpPr>
          <p:cNvPr id="8" name="Text 4"/>
          <p:cNvSpPr/>
          <p:nvPr/>
        </p:nvSpPr>
        <p:spPr>
          <a:xfrm>
            <a:off x="1583412" y="5838825"/>
            <a:ext cx="330719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Evite ambiguidades e torne o prompt direto ao ponto.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399484" y="5085755"/>
            <a:ext cx="3831312" cy="2200275"/>
          </a:xfrm>
          <a:prstGeom prst="roundRect">
            <a:avLst>
              <a:gd name="adj" fmla="val 504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661541" y="5347811"/>
            <a:ext cx="3165158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Especifique o Contexto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5661541" y="5838825"/>
            <a:ext cx="330719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Forneça informações relevantes que ajudem a IA a entender melhor a tarefa.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9477613" y="5085755"/>
            <a:ext cx="3831312" cy="2200275"/>
          </a:xfrm>
          <a:prstGeom prst="roundRect">
            <a:avLst>
              <a:gd name="adj" fmla="val 504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39670" y="53478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Defina o Objetivo</a:t>
            </a:r>
            <a:endParaRPr lang="en-US" sz="2160" dirty="0"/>
          </a:p>
        </p:txBody>
      </p:sp>
      <p:sp>
        <p:nvSpPr>
          <p:cNvPr id="14" name="Text 10"/>
          <p:cNvSpPr/>
          <p:nvPr/>
        </p:nvSpPr>
        <p:spPr>
          <a:xfrm>
            <a:off x="9739670" y="5838825"/>
            <a:ext cx="330719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Deixe claro o resultado que você espera obter.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824" y="854988"/>
            <a:ext cx="7211258" cy="574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21"/>
              </a:lnSpc>
              <a:buNone/>
            </a:pPr>
            <a:r>
              <a:rPr lang="en-US" sz="361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Exemplos de Prompts Eficientes</a:t>
            </a:r>
            <a:endParaRPr lang="en-US" sz="3617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24" y="1739146"/>
            <a:ext cx="516731" cy="5167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09824" y="2462570"/>
            <a:ext cx="2508766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0"/>
              </a:lnSpc>
              <a:buNone/>
            </a:pPr>
            <a:r>
              <a:rPr lang="en-US" sz="180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Teoria da Relatividade</a:t>
            </a:r>
            <a:endParaRPr lang="en-US" sz="1808" dirty="0"/>
          </a:p>
        </p:txBody>
      </p:sp>
      <p:sp>
        <p:nvSpPr>
          <p:cNvPr id="8" name="Text 3"/>
          <p:cNvSpPr/>
          <p:nvPr/>
        </p:nvSpPr>
        <p:spPr>
          <a:xfrm>
            <a:off x="6209824" y="2873573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Explique a teoria da relatividade de maneira simples.</a:t>
            </a:r>
            <a:endParaRPr lang="en-US" sz="162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3824288"/>
            <a:ext cx="516731" cy="51673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09824" y="4547711"/>
            <a:ext cx="2296597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0"/>
              </a:lnSpc>
              <a:buNone/>
            </a:pPr>
            <a:r>
              <a:rPr lang="en-US" sz="180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Plano de Exercícios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6209824" y="4958715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Crie um plano de exercícios para iniciantes.</a:t>
            </a:r>
            <a:endParaRPr lang="en-US" sz="162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5909429"/>
            <a:ext cx="516731" cy="51673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09824" y="6632853"/>
            <a:ext cx="2801779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0"/>
              </a:lnSpc>
              <a:buNone/>
            </a:pPr>
            <a:r>
              <a:rPr lang="en-US" sz="180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Benefícios do Chá Verde</a:t>
            </a:r>
            <a:endParaRPr lang="en-US" sz="1808" dirty="0"/>
          </a:p>
        </p:txBody>
      </p:sp>
      <p:sp>
        <p:nvSpPr>
          <p:cNvPr id="14" name="Text 7"/>
          <p:cNvSpPr/>
          <p:nvPr/>
        </p:nvSpPr>
        <p:spPr>
          <a:xfrm>
            <a:off x="6209824" y="7043857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Liste os benefícios do chá verde para a saúde.</a:t>
            </a:r>
            <a:endParaRPr lang="en-US" sz="162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70397"/>
            <a:ext cx="624363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Dominando os Prompts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1209675" y="2326481"/>
            <a:ext cx="49292" cy="4632722"/>
          </a:xfrm>
          <a:prstGeom prst="roundRect">
            <a:avLst>
              <a:gd name="adj" fmla="val 225391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1512034" y="2857143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956608" y="260413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72706" y="2717244"/>
            <a:ext cx="123111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92" dirty="0"/>
          </a:p>
        </p:txBody>
      </p:sp>
      <p:sp>
        <p:nvSpPr>
          <p:cNvPr id="10" name="Text 6"/>
          <p:cNvSpPr/>
          <p:nvPr/>
        </p:nvSpPr>
        <p:spPr>
          <a:xfrm>
            <a:off x="2592110" y="257329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Clareza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2592110" y="3064312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Redija prompts claros e objetivos.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1512034" y="4483656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956608" y="423064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138059" y="4343757"/>
            <a:ext cx="192524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92" dirty="0"/>
          </a:p>
        </p:txBody>
      </p:sp>
      <p:sp>
        <p:nvSpPr>
          <p:cNvPr id="15" name="Text 11"/>
          <p:cNvSpPr/>
          <p:nvPr/>
        </p:nvSpPr>
        <p:spPr>
          <a:xfrm>
            <a:off x="2592110" y="41998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Contexto</a:t>
            </a:r>
            <a:endParaRPr lang="en-US" sz="2160" dirty="0"/>
          </a:p>
        </p:txBody>
      </p:sp>
      <p:sp>
        <p:nvSpPr>
          <p:cNvPr id="16" name="Text 12"/>
          <p:cNvSpPr/>
          <p:nvPr/>
        </p:nvSpPr>
        <p:spPr>
          <a:xfrm>
            <a:off x="2592110" y="4690824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Forneça informações relevantes para orientar a IA.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1512034" y="6110168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956608" y="585716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38773" y="5970270"/>
            <a:ext cx="190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2592110" y="582632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Precisão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2592110" y="6317337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Defina o resultado desejado de forma específica.</a:t>
            </a:r>
            <a:endParaRPr lang="en-US" sz="1944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26"/>
              </a:lnSpc>
              <a:buNone/>
            </a:pPr>
            <a:r>
              <a:rPr lang="en-US" sz="394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Prompts: Uma Ponte para o Futuro</a:t>
            </a:r>
            <a:endParaRPr lang="en-US" sz="394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Comunicação Eficaz</a:t>
            </a:r>
            <a:endParaRPr lang="en-US" sz="1970" dirty="0"/>
          </a:p>
        </p:txBody>
      </p:sp>
      <p:sp>
        <p:nvSpPr>
          <p:cNvPr id="8" name="Text 3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Prompts claros e significativos facilitam a interação entre humanos e IAs.</a:t>
            </a:r>
            <a:endParaRPr lang="en-US" sz="177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51948" y="4234577"/>
            <a:ext cx="358390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Aproveitamento do Potencial</a:t>
            </a:r>
            <a:endParaRPr lang="en-US" sz="1970" dirty="0"/>
          </a:p>
        </p:txBody>
      </p:sp>
      <p:sp>
        <p:nvSpPr>
          <p:cNvPr id="11" name="Text 5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Ao dominar os prompts, você pode extrair o máximo das capacidades da inteligência artificial.</a:t>
            </a:r>
            <a:endParaRPr lang="en-US" sz="177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Avanço Contínuo</a:t>
            </a:r>
            <a:endParaRPr lang="en-US" sz="1970" dirty="0"/>
          </a:p>
        </p:txBody>
      </p:sp>
      <p:sp>
        <p:nvSpPr>
          <p:cNvPr id="14" name="Text 7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evolução dos prompts acompanha o progresso da tecnologia, abrindo novas possibilidades.</a:t>
            </a:r>
            <a:endParaRPr lang="en-US" sz="1773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2024-07-05T19:02:36Z</dcterms:created>
  <dcterms:modified xsi:type="dcterms:W3CDTF">2024-07-05T19:02:36Z</dcterms:modified>
</cp:coreProperties>
</file>